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"/>
      <p:regular r:id="rId13"/>
      <p:bold r:id="rId14"/>
    </p:embeddedFont>
    <p:embeddedFont>
      <p:font typeface="Franklin Gothic"/>
      <p:bold r:id="rId15"/>
    </p:embeddedFont>
    <p:embeddedFont>
      <p:font typeface="Lora"/>
      <p:regular r:id="rId16"/>
      <p:bold r:id="rId17"/>
      <p:italic r:id="rId18"/>
      <p:boldItalic r:id="rId19"/>
    </p:embeddedFont>
    <p:embeddedFont>
      <p:font typeface="Arial Black"/>
      <p:regular r:id="rId20"/>
    </p:embeddedFont>
    <p:embeddedFont>
      <p:font typeface="Helvetica Neue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jhWriGbcWNgCRRV81MHSQzJIga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20" Type="http://schemas.openxmlformats.org/officeDocument/2006/relationships/font" Target="fonts/ArialBlack-regular.fntdata"/><Relationship Id="rId22" Type="http://schemas.openxmlformats.org/officeDocument/2006/relationships/font" Target="fonts/HelveticaNeueLight-bold.fntdata"/><Relationship Id="rId21" Type="http://schemas.openxmlformats.org/officeDocument/2006/relationships/font" Target="fonts/HelveticaNeueLight-regular.fntdata"/><Relationship Id="rId24" Type="http://schemas.openxmlformats.org/officeDocument/2006/relationships/font" Target="fonts/HelveticaNeueLight-boldItalic.fntdata"/><Relationship Id="rId23" Type="http://schemas.openxmlformats.org/officeDocument/2006/relationships/font" Target="fonts/HelveticaNeueLight-italic.fntdata"/><Relationship Id="rId25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-regular.fntdata"/><Relationship Id="rId12" Type="http://schemas.openxmlformats.org/officeDocument/2006/relationships/slide" Target="slides/slide7.xml"/><Relationship Id="rId15" Type="http://schemas.openxmlformats.org/officeDocument/2006/relationships/font" Target="fonts/FranklinGothic-bold.fntdata"/><Relationship Id="rId14" Type="http://schemas.openxmlformats.org/officeDocument/2006/relationships/font" Target="fonts/Play-bold.fntdata"/><Relationship Id="rId17" Type="http://schemas.openxmlformats.org/officeDocument/2006/relationships/font" Target="fonts/Lora-bold.fntdata"/><Relationship Id="rId16" Type="http://schemas.openxmlformats.org/officeDocument/2006/relationships/font" Target="fonts/Lora-regular.fntdata"/><Relationship Id="rId19" Type="http://schemas.openxmlformats.org/officeDocument/2006/relationships/font" Target="fonts/Lora-boldItalic.fntdata"/><Relationship Id="rId18" Type="http://schemas.openxmlformats.org/officeDocument/2006/relationships/font" Target="fonts/Lor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1_Title_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62487" y="-5821"/>
            <a:ext cx="4281508" cy="328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1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6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9"/>
          <p:cNvSpPr txBox="1"/>
          <p:nvPr>
            <p:ph idx="1" type="body"/>
          </p:nvPr>
        </p:nvSpPr>
        <p:spPr>
          <a:xfrm>
            <a:off x="640556" y="3581010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2" type="body"/>
          </p:nvPr>
        </p:nvSpPr>
        <p:spPr>
          <a:xfrm>
            <a:off x="640558" y="3896006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3" type="body"/>
          </p:nvPr>
        </p:nvSpPr>
        <p:spPr>
          <a:xfrm>
            <a:off x="640558" y="4457229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4" type="body"/>
          </p:nvPr>
        </p:nvSpPr>
        <p:spPr>
          <a:xfrm>
            <a:off x="640557" y="2310300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type="title"/>
          </p:nvPr>
        </p:nvSpPr>
        <p:spPr>
          <a:xfrm>
            <a:off x="640556" y="770937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6" y="-5821"/>
            <a:ext cx="4281512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6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6" y="-5821"/>
            <a:ext cx="4281512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7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6" y="-5821"/>
            <a:ext cx="4281512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8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6" y="-5821"/>
            <a:ext cx="4281512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9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7" y="-5821"/>
            <a:ext cx="4281508" cy="328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10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7" y="-5821"/>
            <a:ext cx="4281508" cy="328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1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5" y="-5821"/>
            <a:ext cx="4281515" cy="328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1_Title_Slide_TRAINING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7" y="-5821"/>
            <a:ext cx="4281508" cy="3289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1_Title_Slide_INDUSTR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7" y="-5821"/>
            <a:ext cx="4281506" cy="328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7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7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_NoImag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3999" cy="327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2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3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4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elements_white">
  <p:cSld name="Title_and_elements_whit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338138" y="889824"/>
            <a:ext cx="8452247" cy="37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11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1_Title_Slide_noImag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327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3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4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1_Title_Slide_Staff_Associa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9144000" cy="327422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2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3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4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6925" y="4118125"/>
            <a:ext cx="2091448" cy="72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Association grey ">
  <p:cSld name="Staff Association grey 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38138" y="889824"/>
            <a:ext cx="8452247" cy="37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" name="Google Shape;198;p31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24368" y="4628593"/>
            <a:ext cx="1202724" cy="41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ff Association white">
  <p:cSld name="Staff Association whit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38138" y="889824"/>
            <a:ext cx="8452247" cy="37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32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24368" y="4628593"/>
            <a:ext cx="1202724" cy="41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Elements_grey">
  <p:cSld name="Two Elements_gre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3"/>
          <p:cNvSpPr/>
          <p:nvPr/>
        </p:nvSpPr>
        <p:spPr>
          <a:xfrm>
            <a:off x="0" y="869951"/>
            <a:ext cx="9144000" cy="37544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30994" y="992393"/>
            <a:ext cx="4227910" cy="3501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2" type="body"/>
          </p:nvPr>
        </p:nvSpPr>
        <p:spPr>
          <a:xfrm>
            <a:off x="4572000" y="992393"/>
            <a:ext cx="4227910" cy="3501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2" name="Google Shape;212;p33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Elements_white">
  <p:cSld name="Two Elements_whit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30994" y="992393"/>
            <a:ext cx="4227910" cy="3501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34"/>
          <p:cNvSpPr txBox="1"/>
          <p:nvPr>
            <p:ph idx="2" type="body"/>
          </p:nvPr>
        </p:nvSpPr>
        <p:spPr>
          <a:xfrm>
            <a:off x="4572000" y="992393"/>
            <a:ext cx="4227910" cy="3501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34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9" name="Google Shape;219;p34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Elements_grey_green">
  <p:cSld name="Two_Elements_grey_green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5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1" y="887016"/>
            <a:ext cx="3155156" cy="3719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2" type="body"/>
          </p:nvPr>
        </p:nvSpPr>
        <p:spPr>
          <a:xfrm>
            <a:off x="3146611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7" name="Google Shape;227;p35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Elements_grey_green_right">
  <p:cSld name="Two Elements_grey_green_righ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6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5988844" y="887016"/>
            <a:ext cx="3155156" cy="37199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2" type="body"/>
          </p:nvPr>
        </p:nvSpPr>
        <p:spPr>
          <a:xfrm>
            <a:off x="0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5" name="Google Shape;235;p36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_grey_green_right">
  <p:cSld name="Three Elements_grey_green_righ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7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5988844" y="880036"/>
            <a:ext cx="3155156" cy="185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2" type="body"/>
          </p:nvPr>
        </p:nvSpPr>
        <p:spPr>
          <a:xfrm>
            <a:off x="0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37"/>
          <p:cNvSpPr txBox="1"/>
          <p:nvPr>
            <p:ph idx="3" type="body"/>
          </p:nvPr>
        </p:nvSpPr>
        <p:spPr>
          <a:xfrm>
            <a:off x="5988844" y="2757758"/>
            <a:ext cx="3155156" cy="185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4" name="Google Shape;244;p37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7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_dark_grey">
  <p:cSld name="Three Elements_dark_gre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8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0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38"/>
          <p:cNvSpPr txBox="1"/>
          <p:nvPr>
            <p:ph idx="2" type="body"/>
          </p:nvPr>
        </p:nvSpPr>
        <p:spPr>
          <a:xfrm>
            <a:off x="5988844" y="880036"/>
            <a:ext cx="3155156" cy="18561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38"/>
          <p:cNvSpPr txBox="1"/>
          <p:nvPr>
            <p:ph idx="3" type="body"/>
          </p:nvPr>
        </p:nvSpPr>
        <p:spPr>
          <a:xfrm>
            <a:off x="5988844" y="2757758"/>
            <a:ext cx="3155156" cy="18561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8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3" name="Google Shape;253;p38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38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Elements_grey">
  <p:cSld name="Title_And_Elements_gre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338138" y="889824"/>
            <a:ext cx="8452247" cy="37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Elements_green_left_grey">
  <p:cSld name="Three Elements_green_left_gre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9"/>
          <p:cNvSpPr/>
          <p:nvPr/>
        </p:nvSpPr>
        <p:spPr>
          <a:xfrm>
            <a:off x="0" y="879475"/>
            <a:ext cx="9144000" cy="373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3146611" y="887016"/>
            <a:ext cx="5997389" cy="37199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39"/>
          <p:cNvSpPr txBox="1"/>
          <p:nvPr>
            <p:ph idx="2" type="body"/>
          </p:nvPr>
        </p:nvSpPr>
        <p:spPr>
          <a:xfrm>
            <a:off x="794" y="880036"/>
            <a:ext cx="3155156" cy="185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39"/>
          <p:cNvSpPr txBox="1"/>
          <p:nvPr>
            <p:ph idx="3" type="body"/>
          </p:nvPr>
        </p:nvSpPr>
        <p:spPr>
          <a:xfrm>
            <a:off x="794" y="2757758"/>
            <a:ext cx="3155156" cy="18561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39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2" name="Google Shape;262;p39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39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Elements_green">
  <p:cSld name="Six Elements_green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>
            <p:ph idx="2" type="pic"/>
          </p:nvPr>
        </p:nvSpPr>
        <p:spPr>
          <a:xfrm>
            <a:off x="6103800" y="870349"/>
            <a:ext cx="3040200" cy="1865708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40"/>
          <p:cNvSpPr/>
          <p:nvPr>
            <p:ph idx="3" type="pic"/>
          </p:nvPr>
        </p:nvSpPr>
        <p:spPr>
          <a:xfrm>
            <a:off x="0" y="870349"/>
            <a:ext cx="3040200" cy="1865708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40"/>
          <p:cNvSpPr/>
          <p:nvPr>
            <p:ph idx="4" type="pic"/>
          </p:nvPr>
        </p:nvSpPr>
        <p:spPr>
          <a:xfrm>
            <a:off x="3051900" y="870349"/>
            <a:ext cx="3040200" cy="1865708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6103144" y="2746675"/>
            <a:ext cx="3040856" cy="1864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40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5" type="body"/>
          </p:nvPr>
        </p:nvSpPr>
        <p:spPr>
          <a:xfrm>
            <a:off x="1" y="2746675"/>
            <a:ext cx="3040856" cy="18646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40"/>
          <p:cNvSpPr txBox="1"/>
          <p:nvPr>
            <p:ph idx="6" type="body"/>
          </p:nvPr>
        </p:nvSpPr>
        <p:spPr>
          <a:xfrm>
            <a:off x="3051573" y="2746675"/>
            <a:ext cx="3040856" cy="186461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72" name="Google Shape;272;p40"/>
          <p:cNvCxnSpPr/>
          <p:nvPr/>
        </p:nvCxnSpPr>
        <p:spPr>
          <a:xfrm>
            <a:off x="3051573" y="2736057"/>
            <a:ext cx="0" cy="190738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" name="Google Shape;273;p40"/>
          <p:cNvCxnSpPr/>
          <p:nvPr/>
        </p:nvCxnSpPr>
        <p:spPr>
          <a:xfrm>
            <a:off x="6097513" y="2736057"/>
            <a:ext cx="0" cy="190738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p40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5" name="Google Shape;275;p40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0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ight Elements_green">
  <p:cSld name="Eight Elements_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/>
          <p:nvPr>
            <p:ph idx="2" type="pic"/>
          </p:nvPr>
        </p:nvSpPr>
        <p:spPr>
          <a:xfrm>
            <a:off x="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41"/>
          <p:cNvSpPr/>
          <p:nvPr>
            <p:ph idx="3" type="pic"/>
          </p:nvPr>
        </p:nvSpPr>
        <p:spPr>
          <a:xfrm>
            <a:off x="228930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1"/>
          <p:cNvSpPr/>
          <p:nvPr>
            <p:ph idx="4" type="pic"/>
          </p:nvPr>
        </p:nvSpPr>
        <p:spPr>
          <a:xfrm>
            <a:off x="4578599" y="879477"/>
            <a:ext cx="2279821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41"/>
          <p:cNvSpPr/>
          <p:nvPr>
            <p:ph idx="5" type="pic"/>
          </p:nvPr>
        </p:nvSpPr>
        <p:spPr>
          <a:xfrm>
            <a:off x="686790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1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1"/>
          <p:cNvSpPr txBox="1"/>
          <p:nvPr>
            <p:ph idx="1" type="body"/>
          </p:nvPr>
        </p:nvSpPr>
        <p:spPr>
          <a:xfrm>
            <a:off x="1" y="2761060"/>
            <a:ext cx="2279822" cy="1850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41"/>
          <p:cNvSpPr txBox="1"/>
          <p:nvPr>
            <p:ph idx="6" type="body"/>
          </p:nvPr>
        </p:nvSpPr>
        <p:spPr>
          <a:xfrm>
            <a:off x="2288060" y="2761060"/>
            <a:ext cx="2279822" cy="18502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1"/>
          <p:cNvSpPr txBox="1"/>
          <p:nvPr>
            <p:ph idx="7" type="body"/>
          </p:nvPr>
        </p:nvSpPr>
        <p:spPr>
          <a:xfrm>
            <a:off x="4576119" y="2761060"/>
            <a:ext cx="2279822" cy="1850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8" type="body"/>
          </p:nvPr>
        </p:nvSpPr>
        <p:spPr>
          <a:xfrm>
            <a:off x="6864178" y="2761060"/>
            <a:ext cx="2279822" cy="18502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87" name="Google Shape;287;p41"/>
          <p:cNvCxnSpPr/>
          <p:nvPr/>
        </p:nvCxnSpPr>
        <p:spPr>
          <a:xfrm>
            <a:off x="2285095" y="2742235"/>
            <a:ext cx="0" cy="187523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41"/>
          <p:cNvCxnSpPr/>
          <p:nvPr/>
        </p:nvCxnSpPr>
        <p:spPr>
          <a:xfrm>
            <a:off x="4571578" y="2742235"/>
            <a:ext cx="0" cy="187523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41"/>
          <p:cNvCxnSpPr/>
          <p:nvPr/>
        </p:nvCxnSpPr>
        <p:spPr>
          <a:xfrm>
            <a:off x="6869932" y="2742235"/>
            <a:ext cx="0" cy="187523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p41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1" name="Google Shape;291;p41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ight Elements_grey">
  <p:cSld name="Eight Elements_gre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>
            <p:ph idx="2" type="pic"/>
          </p:nvPr>
        </p:nvSpPr>
        <p:spPr>
          <a:xfrm>
            <a:off x="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42"/>
          <p:cNvSpPr/>
          <p:nvPr>
            <p:ph idx="3" type="pic"/>
          </p:nvPr>
        </p:nvSpPr>
        <p:spPr>
          <a:xfrm>
            <a:off x="228930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42"/>
          <p:cNvSpPr/>
          <p:nvPr>
            <p:ph idx="4" type="pic"/>
          </p:nvPr>
        </p:nvSpPr>
        <p:spPr>
          <a:xfrm>
            <a:off x="4578599" y="879477"/>
            <a:ext cx="2279821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42"/>
          <p:cNvSpPr/>
          <p:nvPr>
            <p:ph idx="5" type="pic"/>
          </p:nvPr>
        </p:nvSpPr>
        <p:spPr>
          <a:xfrm>
            <a:off x="6867900" y="879477"/>
            <a:ext cx="2276100" cy="1871663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42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2"/>
          <p:cNvSpPr txBox="1"/>
          <p:nvPr>
            <p:ph idx="1" type="body"/>
          </p:nvPr>
        </p:nvSpPr>
        <p:spPr>
          <a:xfrm>
            <a:off x="1" y="2761060"/>
            <a:ext cx="2279822" cy="1850232"/>
          </a:xfrm>
          <a:prstGeom prst="rect">
            <a:avLst/>
          </a:prstGeom>
          <a:solidFill>
            <a:srgbClr val="A8ABAA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42"/>
          <p:cNvSpPr txBox="1"/>
          <p:nvPr>
            <p:ph idx="6" type="body"/>
          </p:nvPr>
        </p:nvSpPr>
        <p:spPr>
          <a:xfrm>
            <a:off x="2288060" y="2761060"/>
            <a:ext cx="2279822" cy="18502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42"/>
          <p:cNvSpPr txBox="1"/>
          <p:nvPr>
            <p:ph idx="7" type="body"/>
          </p:nvPr>
        </p:nvSpPr>
        <p:spPr>
          <a:xfrm>
            <a:off x="4576119" y="2761060"/>
            <a:ext cx="2279822" cy="1850232"/>
          </a:xfrm>
          <a:prstGeom prst="rect">
            <a:avLst/>
          </a:prstGeom>
          <a:solidFill>
            <a:srgbClr val="A8ABAA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42"/>
          <p:cNvSpPr txBox="1"/>
          <p:nvPr>
            <p:ph idx="8" type="body"/>
          </p:nvPr>
        </p:nvSpPr>
        <p:spPr>
          <a:xfrm>
            <a:off x="6864178" y="2761060"/>
            <a:ext cx="2279822" cy="18502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303" name="Google Shape;303;p42"/>
          <p:cNvCxnSpPr/>
          <p:nvPr/>
        </p:nvCxnSpPr>
        <p:spPr>
          <a:xfrm>
            <a:off x="2285095" y="2742235"/>
            <a:ext cx="0" cy="187523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4" name="Google Shape;304;p42"/>
          <p:cNvCxnSpPr/>
          <p:nvPr/>
        </p:nvCxnSpPr>
        <p:spPr>
          <a:xfrm>
            <a:off x="4571578" y="2742235"/>
            <a:ext cx="0" cy="187523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6869932" y="2742235"/>
            <a:ext cx="0" cy="187523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7" name="Google Shape;307;p42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Google Shape;308;p42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with_Footer">
  <p:cSld name="Blank_with_Footer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1" name="Google Shape;311;p43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43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85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1964">
          <p15:clr>
            <a:srgbClr val="FBAE40"/>
          </p15:clr>
        </p15:guide>
        <p15:guide id="4" orient="horz" pos="1742">
          <p15:clr>
            <a:srgbClr val="FBAE40"/>
          </p15:clr>
        </p15:guide>
        <p15:guide id="5" orient="horz" pos="1521">
          <p15:clr>
            <a:srgbClr val="FBAE40"/>
          </p15:clr>
        </p15:guide>
        <p15:guide id="6" orient="horz" pos="1300">
          <p15:clr>
            <a:srgbClr val="FBAE40"/>
          </p15:clr>
        </p15:guide>
        <p15:guide id="7" orient="horz" pos="1079">
          <p15:clr>
            <a:srgbClr val="FBAE40"/>
          </p15:clr>
        </p15:guide>
        <p15:guide id="8" orient="horz" pos="858">
          <p15:clr>
            <a:srgbClr val="FBAE40"/>
          </p15:clr>
        </p15:guide>
        <p15:guide id="9" orient="horz" pos="637">
          <p15:clr>
            <a:srgbClr val="FBAE40"/>
          </p15:clr>
        </p15:guide>
        <p15:guide id="10" orient="horz" pos="411">
          <p15:clr>
            <a:srgbClr val="FBAE40"/>
          </p15:clr>
        </p15:guide>
        <p15:guide id="11" orient="horz" pos="194">
          <p15:clr>
            <a:srgbClr val="FBAE40"/>
          </p15:clr>
        </p15:guide>
        <p15:guide id="12" pos="2381">
          <p15:clr>
            <a:srgbClr val="FBAE40"/>
          </p15:clr>
        </p15:guide>
        <p15:guide id="13" pos="2603">
          <p15:clr>
            <a:srgbClr val="FBAE40"/>
          </p15:clr>
        </p15:guide>
        <p15:guide id="14" pos="2824">
          <p15:clr>
            <a:srgbClr val="FBAE40"/>
          </p15:clr>
        </p15:guide>
        <p15:guide id="15" pos="3044">
          <p15:clr>
            <a:srgbClr val="FBAE40"/>
          </p15:clr>
        </p15:guide>
        <p15:guide id="16" pos="3266">
          <p15:clr>
            <a:srgbClr val="FBAE40"/>
          </p15:clr>
        </p15:guide>
        <p15:guide id="17" pos="3487">
          <p15:clr>
            <a:srgbClr val="FBAE40"/>
          </p15:clr>
        </p15:guide>
        <p15:guide id="18" pos="3708">
          <p15:clr>
            <a:srgbClr val="FBAE40"/>
          </p15:clr>
        </p15:guide>
        <p15:guide id="19" pos="3929">
          <p15:clr>
            <a:srgbClr val="FBAE40"/>
          </p15:clr>
        </p15:guide>
        <p15:guide id="20" pos="4151">
          <p15:clr>
            <a:srgbClr val="FBAE40"/>
          </p15:clr>
        </p15:guide>
        <p15:guide id="21" pos="1939">
          <p15:clr>
            <a:srgbClr val="FBAE40"/>
          </p15:clr>
        </p15:guide>
        <p15:guide id="22" pos="1718">
          <p15:clr>
            <a:srgbClr val="FBAE40"/>
          </p15:clr>
        </p15:guide>
        <p15:guide id="23" pos="1496">
          <p15:clr>
            <a:srgbClr val="FBAE40"/>
          </p15:clr>
        </p15:guide>
        <p15:guide id="24" pos="1276">
          <p15:clr>
            <a:srgbClr val="FBAE40"/>
          </p15:clr>
        </p15:guide>
        <p15:guide id="25" pos="1055">
          <p15:clr>
            <a:srgbClr val="FBAE40"/>
          </p15:clr>
        </p15:guide>
        <p15:guide id="26" pos="833">
          <p15:clr>
            <a:srgbClr val="FBAE40"/>
          </p15:clr>
        </p15:guide>
        <p15:guide id="27" pos="612">
          <p15:clr>
            <a:srgbClr val="FBAE40"/>
          </p15:clr>
        </p15:guide>
        <p15:guide id="28" pos="391">
          <p15:clr>
            <a:srgbClr val="FBAE40"/>
          </p15:clr>
        </p15:guide>
        <p15:guide id="29" pos="1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individual_image">
  <p:cSld name="Divider_individual_imag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/>
          <p:nvPr>
            <p:ph idx="2" type="pic"/>
          </p:nvPr>
        </p:nvSpPr>
        <p:spPr>
          <a:xfrm>
            <a:off x="0" y="2"/>
            <a:ext cx="9144000" cy="4623197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44"/>
          <p:cNvSpPr txBox="1"/>
          <p:nvPr>
            <p:ph type="title"/>
          </p:nvPr>
        </p:nvSpPr>
        <p:spPr>
          <a:xfrm>
            <a:off x="0" y="1112941"/>
            <a:ext cx="7527664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0" y="1638301"/>
            <a:ext cx="7535466" cy="927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8" name="Google Shape;318;p44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44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_2">
  <p:cSld name="Section Headline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1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4939075" y="3225498"/>
            <a:ext cx="931500" cy="931500"/>
          </a:xfrm>
          <a:prstGeom prst="rect">
            <a:avLst/>
          </a:prstGeom>
          <a:solidFill>
            <a:srgbClr val="009E49"/>
          </a:solidFill>
          <a:ln>
            <a:noFill/>
          </a:ln>
        </p:spPr>
        <p:txBody>
          <a:bodyPr anchorCtr="0" anchor="ctr" bIns="45700" lIns="0" spcFirstLastPara="1" rIns="91425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45"/>
          <p:cNvSpPr txBox="1"/>
          <p:nvPr>
            <p:ph idx="2" type="body"/>
          </p:nvPr>
        </p:nvSpPr>
        <p:spPr>
          <a:xfrm>
            <a:off x="5870575" y="3225498"/>
            <a:ext cx="2808000" cy="9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288000" spcFirstLastPara="1" rIns="9142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29A43"/>
              </a:buClr>
              <a:buSzPts val="1500"/>
              <a:buFont typeface="Arial"/>
              <a:buNone/>
              <a:defRPr sz="15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_3">
  <p:cSld name="Section Headline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 txBox="1"/>
          <p:nvPr>
            <p:ph idx="1" type="body"/>
          </p:nvPr>
        </p:nvSpPr>
        <p:spPr>
          <a:xfrm>
            <a:off x="403622" y="665164"/>
            <a:ext cx="931500" cy="931500"/>
          </a:xfrm>
          <a:prstGeom prst="rect">
            <a:avLst/>
          </a:prstGeom>
          <a:solidFill>
            <a:srgbClr val="009E49"/>
          </a:solidFill>
          <a:ln>
            <a:noFill/>
          </a:ln>
        </p:spPr>
        <p:txBody>
          <a:bodyPr anchorCtr="0" anchor="ctr" bIns="45700" lIns="0" spcFirstLastPara="1" rIns="91425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8" name="Google Shape;328;p46"/>
          <p:cNvSpPr txBox="1"/>
          <p:nvPr>
            <p:ph idx="2" type="body"/>
          </p:nvPr>
        </p:nvSpPr>
        <p:spPr>
          <a:xfrm>
            <a:off x="1335122" y="665164"/>
            <a:ext cx="2808000" cy="9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288000" spcFirstLastPara="1" rIns="9142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29A43"/>
              </a:buClr>
              <a:buSzPts val="1500"/>
              <a:buFont typeface="Arial"/>
              <a:buNone/>
              <a:defRPr sz="15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_4">
  <p:cSld name="Section Headline_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1298972" y="884238"/>
            <a:ext cx="931500" cy="931500"/>
          </a:xfrm>
          <a:prstGeom prst="rect">
            <a:avLst/>
          </a:prstGeom>
          <a:solidFill>
            <a:srgbClr val="009E49"/>
          </a:solidFill>
          <a:ln>
            <a:noFill/>
          </a:ln>
        </p:spPr>
        <p:txBody>
          <a:bodyPr anchorCtr="0" anchor="ctr" bIns="45700" lIns="0" spcFirstLastPara="1" rIns="91425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3" type="body"/>
          </p:nvPr>
        </p:nvSpPr>
        <p:spPr>
          <a:xfrm>
            <a:off x="2230472" y="884238"/>
            <a:ext cx="2808000" cy="9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288000" spcFirstLastPara="1" rIns="9142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215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_5">
  <p:cSld name="Section Headline_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8"/>
          <p:cNvSpPr txBox="1"/>
          <p:nvPr>
            <p:ph idx="1" type="body"/>
          </p:nvPr>
        </p:nvSpPr>
        <p:spPr>
          <a:xfrm>
            <a:off x="4939075" y="3225498"/>
            <a:ext cx="931500" cy="931500"/>
          </a:xfrm>
          <a:prstGeom prst="rect">
            <a:avLst/>
          </a:prstGeom>
          <a:solidFill>
            <a:srgbClr val="009E49"/>
          </a:solidFill>
          <a:ln>
            <a:noFill/>
          </a:ln>
        </p:spPr>
        <p:txBody>
          <a:bodyPr anchorCtr="0" anchor="ctr" bIns="45700" lIns="0" spcFirstLastPara="1" rIns="91425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48"/>
          <p:cNvSpPr txBox="1"/>
          <p:nvPr>
            <p:ph idx="3" type="body"/>
          </p:nvPr>
        </p:nvSpPr>
        <p:spPr>
          <a:xfrm>
            <a:off x="5870575" y="3225498"/>
            <a:ext cx="2808000" cy="93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288000" spcFirstLastPara="1" rIns="9142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29A43"/>
              </a:buClr>
              <a:buSzPts val="1500"/>
              <a:buFont typeface="Arial"/>
              <a:buNone/>
              <a:defRPr sz="15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533400" y="914400"/>
            <a:ext cx="815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  <a:defRPr>
                <a:solidFill>
                  <a:srgbClr val="595959"/>
                </a:solidFill>
              </a:defRPr>
            </a:lvl1pPr>
            <a:lvl2pPr indent="-3365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•"/>
              <a:defRPr>
                <a:solidFill>
                  <a:srgbClr val="595959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>
                <a:solidFill>
                  <a:srgbClr val="595959"/>
                </a:solidFill>
              </a:defRPr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595959"/>
                </a:solidFill>
              </a:defRPr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59595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49"/>
          <p:cNvCxnSpPr/>
          <p:nvPr/>
        </p:nvCxnSpPr>
        <p:spPr>
          <a:xfrm rot="10800000">
            <a:off x="-8" y="2749548"/>
            <a:ext cx="60960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" name="Google Shape;341;p49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5962650" y="870348"/>
            <a:ext cx="3181350" cy="3773090"/>
          </a:xfrm>
          <a:prstGeom prst="rect">
            <a:avLst/>
          </a:prstGeom>
          <a:solidFill>
            <a:srgbClr val="C4C7C6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9"/>
          <p:cNvSpPr txBox="1"/>
          <p:nvPr>
            <p:ph idx="2" type="body"/>
          </p:nvPr>
        </p:nvSpPr>
        <p:spPr>
          <a:xfrm>
            <a:off x="-18510" y="2759927"/>
            <a:ext cx="5981160" cy="1883511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49"/>
          <p:cNvSpPr txBox="1"/>
          <p:nvPr>
            <p:ph idx="3" type="body"/>
          </p:nvPr>
        </p:nvSpPr>
        <p:spPr>
          <a:xfrm>
            <a:off x="-18510" y="870348"/>
            <a:ext cx="5981160" cy="1873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49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6" name="Google Shape;346;p49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49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 2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/>
          <p:nvPr/>
        </p:nvSpPr>
        <p:spPr>
          <a:xfrm>
            <a:off x="0" y="870348"/>
            <a:ext cx="9144000" cy="375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25" lIns="91425" spcFirstLastPara="1" rIns="914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5962650" y="870348"/>
            <a:ext cx="3181342" cy="93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"/>
              <a:buNone/>
              <a:defRPr sz="1600">
                <a:solidFill>
                  <a:schemeClr val="lt1"/>
                </a:solidFill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50"/>
          <p:cNvSpPr txBox="1"/>
          <p:nvPr>
            <p:ph idx="2" type="body"/>
          </p:nvPr>
        </p:nvSpPr>
        <p:spPr>
          <a:xfrm>
            <a:off x="5962650" y="1810044"/>
            <a:ext cx="3181342" cy="93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"/>
              <a:buNone/>
              <a:defRPr sz="1600">
                <a:solidFill>
                  <a:schemeClr val="lt1"/>
                </a:solidFill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50"/>
          <p:cNvSpPr txBox="1"/>
          <p:nvPr>
            <p:ph idx="3" type="body"/>
          </p:nvPr>
        </p:nvSpPr>
        <p:spPr>
          <a:xfrm>
            <a:off x="5962650" y="2749740"/>
            <a:ext cx="3181342" cy="93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"/>
              <a:buNone/>
              <a:defRPr sz="1600">
                <a:solidFill>
                  <a:schemeClr val="lt1"/>
                </a:solidFill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3" name="Google Shape;353;p50"/>
          <p:cNvSpPr txBox="1"/>
          <p:nvPr>
            <p:ph idx="4" type="body"/>
          </p:nvPr>
        </p:nvSpPr>
        <p:spPr>
          <a:xfrm>
            <a:off x="5962650" y="3689436"/>
            <a:ext cx="3181342" cy="939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54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"/>
              <a:buNone/>
              <a:defRPr sz="1600">
                <a:solidFill>
                  <a:schemeClr val="lt1"/>
                </a:solidFill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0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6" name="Google Shape;356;p50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50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 layout 3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/>
          <p:nvPr/>
        </p:nvSpPr>
        <p:spPr>
          <a:xfrm>
            <a:off x="0" y="2764154"/>
            <a:ext cx="9144000" cy="18792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1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1"/>
          <p:cNvSpPr/>
          <p:nvPr>
            <p:ph idx="2" type="pic"/>
          </p:nvPr>
        </p:nvSpPr>
        <p:spPr>
          <a:xfrm>
            <a:off x="-1" y="879476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51"/>
          <p:cNvSpPr/>
          <p:nvPr>
            <p:ph idx="3" type="pic"/>
          </p:nvPr>
        </p:nvSpPr>
        <p:spPr>
          <a:xfrm>
            <a:off x="3048001" y="879475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51"/>
          <p:cNvSpPr/>
          <p:nvPr>
            <p:ph idx="4" type="pic"/>
          </p:nvPr>
        </p:nvSpPr>
        <p:spPr>
          <a:xfrm>
            <a:off x="6096004" y="879475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1"/>
          <p:cNvSpPr txBox="1"/>
          <p:nvPr>
            <p:ph idx="1" type="body"/>
          </p:nvPr>
        </p:nvSpPr>
        <p:spPr>
          <a:xfrm>
            <a:off x="-1" y="2764154"/>
            <a:ext cx="30480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5" name="Google Shape;365;p51"/>
          <p:cNvSpPr txBox="1"/>
          <p:nvPr>
            <p:ph idx="5" type="body"/>
          </p:nvPr>
        </p:nvSpPr>
        <p:spPr>
          <a:xfrm>
            <a:off x="6095976" y="2764154"/>
            <a:ext cx="3048024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6" name="Google Shape;366;p51"/>
          <p:cNvSpPr txBox="1"/>
          <p:nvPr>
            <p:ph idx="6" type="body"/>
          </p:nvPr>
        </p:nvSpPr>
        <p:spPr>
          <a:xfrm>
            <a:off x="-1" y="4049438"/>
            <a:ext cx="3048000" cy="59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None/>
              <a:defRPr b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7" name="Google Shape;367;p51"/>
          <p:cNvSpPr txBox="1"/>
          <p:nvPr>
            <p:ph idx="7" type="body"/>
          </p:nvPr>
        </p:nvSpPr>
        <p:spPr>
          <a:xfrm>
            <a:off x="3047987" y="4049438"/>
            <a:ext cx="3048000" cy="59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None/>
              <a:defRPr b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8" name="Google Shape;368;p51"/>
          <p:cNvSpPr txBox="1"/>
          <p:nvPr>
            <p:ph idx="8" type="body"/>
          </p:nvPr>
        </p:nvSpPr>
        <p:spPr>
          <a:xfrm>
            <a:off x="6095976" y="4049438"/>
            <a:ext cx="3047987" cy="59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None/>
              <a:defRPr b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69" name="Google Shape;369;p51"/>
          <p:cNvSpPr txBox="1"/>
          <p:nvPr>
            <p:ph idx="9" type="body"/>
          </p:nvPr>
        </p:nvSpPr>
        <p:spPr>
          <a:xfrm>
            <a:off x="3063239" y="2764154"/>
            <a:ext cx="3048000" cy="197994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70" name="Google Shape;370;p51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1" name="Google Shape;371;p51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1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 layout 6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52"/>
          <p:cNvSpPr/>
          <p:nvPr>
            <p:ph idx="2" type="pic"/>
          </p:nvPr>
        </p:nvSpPr>
        <p:spPr>
          <a:xfrm>
            <a:off x="-1" y="879476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2"/>
          <p:cNvSpPr/>
          <p:nvPr>
            <p:ph idx="3" type="pic"/>
          </p:nvPr>
        </p:nvSpPr>
        <p:spPr>
          <a:xfrm>
            <a:off x="3048001" y="879475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52"/>
          <p:cNvSpPr/>
          <p:nvPr>
            <p:ph idx="4" type="pic"/>
          </p:nvPr>
        </p:nvSpPr>
        <p:spPr>
          <a:xfrm>
            <a:off x="6096004" y="879475"/>
            <a:ext cx="3048000" cy="18717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2"/>
          <p:cNvSpPr txBox="1"/>
          <p:nvPr>
            <p:ph idx="1" type="body"/>
          </p:nvPr>
        </p:nvSpPr>
        <p:spPr>
          <a:xfrm>
            <a:off x="-1" y="2764153"/>
            <a:ext cx="30480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79" name="Google Shape;379;p52"/>
          <p:cNvSpPr txBox="1"/>
          <p:nvPr>
            <p:ph idx="5" type="body"/>
          </p:nvPr>
        </p:nvSpPr>
        <p:spPr>
          <a:xfrm>
            <a:off x="3048004" y="2764153"/>
            <a:ext cx="30480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0" name="Google Shape;380;p52"/>
          <p:cNvSpPr txBox="1"/>
          <p:nvPr>
            <p:ph idx="6" type="body"/>
          </p:nvPr>
        </p:nvSpPr>
        <p:spPr>
          <a:xfrm>
            <a:off x="-1" y="3219449"/>
            <a:ext cx="3048000" cy="144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1" name="Google Shape;381;p52"/>
          <p:cNvSpPr txBox="1"/>
          <p:nvPr>
            <p:ph idx="7" type="body"/>
          </p:nvPr>
        </p:nvSpPr>
        <p:spPr>
          <a:xfrm>
            <a:off x="6095993" y="2764153"/>
            <a:ext cx="3048000" cy="45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2" name="Google Shape;382;p52"/>
          <p:cNvSpPr txBox="1"/>
          <p:nvPr>
            <p:ph idx="8" type="body"/>
          </p:nvPr>
        </p:nvSpPr>
        <p:spPr>
          <a:xfrm>
            <a:off x="6095993" y="3219449"/>
            <a:ext cx="3048000" cy="1440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3" name="Google Shape;383;p52"/>
          <p:cNvSpPr txBox="1"/>
          <p:nvPr>
            <p:ph idx="9" type="body"/>
          </p:nvPr>
        </p:nvSpPr>
        <p:spPr>
          <a:xfrm>
            <a:off x="3048004" y="3219449"/>
            <a:ext cx="3048000" cy="144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2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52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 layout 7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idx="1" type="body"/>
          </p:nvPr>
        </p:nvSpPr>
        <p:spPr>
          <a:xfrm>
            <a:off x="5976156" y="1356109"/>
            <a:ext cx="3167844" cy="2322922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anchorCtr="0" anchor="ctr" bIns="45700" lIns="216000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53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53"/>
          <p:cNvSpPr txBox="1"/>
          <p:nvPr>
            <p:ph idx="2" type="body"/>
          </p:nvPr>
        </p:nvSpPr>
        <p:spPr>
          <a:xfrm>
            <a:off x="1" y="3687365"/>
            <a:ext cx="5976900" cy="9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91" name="Google Shape;391;p53"/>
          <p:cNvSpPr txBox="1"/>
          <p:nvPr>
            <p:ph idx="3" type="body"/>
          </p:nvPr>
        </p:nvSpPr>
        <p:spPr>
          <a:xfrm>
            <a:off x="5976902" y="3687366"/>
            <a:ext cx="3167100" cy="94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92" name="Google Shape;392;p53"/>
          <p:cNvSpPr txBox="1"/>
          <p:nvPr>
            <p:ph idx="4" type="body"/>
          </p:nvPr>
        </p:nvSpPr>
        <p:spPr>
          <a:xfrm>
            <a:off x="0" y="1338146"/>
            <a:ext cx="5962650" cy="2340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216000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53"/>
          <p:cNvSpPr txBox="1"/>
          <p:nvPr>
            <p:ph idx="5" type="body"/>
          </p:nvPr>
        </p:nvSpPr>
        <p:spPr>
          <a:xfrm>
            <a:off x="-1" y="879475"/>
            <a:ext cx="9144000" cy="4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144000" spcFirstLastPara="1" rIns="54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94" name="Google Shape;394;p53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5" name="Google Shape;395;p53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53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 layout 8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9" name="Google Shape;399;p54"/>
          <p:cNvCxnSpPr/>
          <p:nvPr/>
        </p:nvCxnSpPr>
        <p:spPr>
          <a:xfrm>
            <a:off x="-1" y="868209"/>
            <a:ext cx="9144001" cy="0"/>
          </a:xfrm>
          <a:prstGeom prst="straightConnector1">
            <a:avLst/>
          </a:prstGeom>
          <a:noFill/>
          <a:ln cap="flat" cmpd="sng" w="9525">
            <a:solidFill>
              <a:srgbClr val="C4C7C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54"/>
          <p:cNvSpPr txBox="1"/>
          <p:nvPr>
            <p:ph idx="1" type="body"/>
          </p:nvPr>
        </p:nvSpPr>
        <p:spPr>
          <a:xfrm>
            <a:off x="0" y="4156473"/>
            <a:ext cx="9144000" cy="4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01" name="Google Shape;401;p54"/>
          <p:cNvSpPr/>
          <p:nvPr>
            <p:ph idx="2" type="pic"/>
          </p:nvPr>
        </p:nvSpPr>
        <p:spPr>
          <a:xfrm>
            <a:off x="-1" y="876301"/>
            <a:ext cx="3048000" cy="3281044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4"/>
          <p:cNvSpPr/>
          <p:nvPr>
            <p:ph idx="3" type="pic"/>
          </p:nvPr>
        </p:nvSpPr>
        <p:spPr>
          <a:xfrm>
            <a:off x="6096004" y="876301"/>
            <a:ext cx="3048000" cy="3281045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54"/>
          <p:cNvSpPr txBox="1"/>
          <p:nvPr>
            <p:ph idx="4" type="body"/>
          </p:nvPr>
        </p:nvSpPr>
        <p:spPr>
          <a:xfrm>
            <a:off x="3048004" y="876301"/>
            <a:ext cx="3048000" cy="3286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04" name="Google Shape;404;p54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5" name="Google Shape;405;p54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Google Shape;406;p54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custom layout 9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55"/>
          <p:cNvSpPr/>
          <p:nvPr>
            <p:ph idx="2" type="pic"/>
          </p:nvPr>
        </p:nvSpPr>
        <p:spPr>
          <a:xfrm>
            <a:off x="6096004" y="879475"/>
            <a:ext cx="3048000" cy="18720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55"/>
          <p:cNvSpPr/>
          <p:nvPr>
            <p:ph idx="3" type="pic"/>
          </p:nvPr>
        </p:nvSpPr>
        <p:spPr>
          <a:xfrm>
            <a:off x="6096004" y="2756056"/>
            <a:ext cx="3048000" cy="18720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55"/>
          <p:cNvSpPr/>
          <p:nvPr>
            <p:ph idx="4" type="pic"/>
          </p:nvPr>
        </p:nvSpPr>
        <p:spPr>
          <a:xfrm>
            <a:off x="3048008" y="879475"/>
            <a:ext cx="3048000" cy="18720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55"/>
          <p:cNvSpPr/>
          <p:nvPr>
            <p:ph idx="5" type="pic"/>
          </p:nvPr>
        </p:nvSpPr>
        <p:spPr>
          <a:xfrm>
            <a:off x="3048008" y="2756056"/>
            <a:ext cx="3048000" cy="18720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5"/>
          <p:cNvSpPr txBox="1"/>
          <p:nvPr>
            <p:ph idx="1" type="body"/>
          </p:nvPr>
        </p:nvSpPr>
        <p:spPr>
          <a:xfrm>
            <a:off x="-12" y="2751534"/>
            <a:ext cx="1524000" cy="18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 Thin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14" name="Google Shape;414;p55"/>
          <p:cNvSpPr txBox="1"/>
          <p:nvPr>
            <p:ph idx="6" type="body"/>
          </p:nvPr>
        </p:nvSpPr>
        <p:spPr>
          <a:xfrm>
            <a:off x="-1" y="879475"/>
            <a:ext cx="3048000" cy="468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15" name="Google Shape;415;p55"/>
          <p:cNvSpPr txBox="1"/>
          <p:nvPr>
            <p:ph idx="7" type="body"/>
          </p:nvPr>
        </p:nvSpPr>
        <p:spPr>
          <a:xfrm>
            <a:off x="-1" y="1348781"/>
            <a:ext cx="3048000" cy="7008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16" name="Google Shape;416;p55"/>
          <p:cNvSpPr txBox="1"/>
          <p:nvPr>
            <p:ph idx="8" type="body"/>
          </p:nvPr>
        </p:nvSpPr>
        <p:spPr>
          <a:xfrm>
            <a:off x="-1" y="2049656"/>
            <a:ext cx="3048000" cy="6975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17" name="Google Shape;417;p55"/>
          <p:cNvSpPr txBox="1"/>
          <p:nvPr>
            <p:ph idx="9" type="body"/>
          </p:nvPr>
        </p:nvSpPr>
        <p:spPr>
          <a:xfrm>
            <a:off x="1523999" y="2751534"/>
            <a:ext cx="1524000" cy="18720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Libre Franklin Thin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9" name="Google Shape;419;p55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55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custom layout 10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idx="1" type="body"/>
          </p:nvPr>
        </p:nvSpPr>
        <p:spPr>
          <a:xfrm>
            <a:off x="6857775" y="870347"/>
            <a:ext cx="2286300" cy="12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23" name="Google Shape;423;p56"/>
          <p:cNvSpPr txBox="1"/>
          <p:nvPr>
            <p:ph idx="2" type="body"/>
          </p:nvPr>
        </p:nvSpPr>
        <p:spPr>
          <a:xfrm>
            <a:off x="6857775" y="2119209"/>
            <a:ext cx="2286300" cy="12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24" name="Google Shape;424;p56"/>
          <p:cNvSpPr txBox="1"/>
          <p:nvPr>
            <p:ph idx="3" type="body"/>
          </p:nvPr>
        </p:nvSpPr>
        <p:spPr>
          <a:xfrm>
            <a:off x="6857775" y="3368072"/>
            <a:ext cx="2286300" cy="12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25" name="Google Shape;425;p56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56"/>
          <p:cNvSpPr/>
          <p:nvPr>
            <p:ph idx="4" type="pic"/>
          </p:nvPr>
        </p:nvSpPr>
        <p:spPr>
          <a:xfrm>
            <a:off x="0" y="879476"/>
            <a:ext cx="2286000" cy="32769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6"/>
          <p:cNvSpPr/>
          <p:nvPr>
            <p:ph idx="5" type="pic"/>
          </p:nvPr>
        </p:nvSpPr>
        <p:spPr>
          <a:xfrm>
            <a:off x="4571960" y="879475"/>
            <a:ext cx="2286000" cy="32769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6"/>
          <p:cNvSpPr txBox="1"/>
          <p:nvPr>
            <p:ph idx="6" type="body"/>
          </p:nvPr>
        </p:nvSpPr>
        <p:spPr>
          <a:xfrm>
            <a:off x="-1" y="4156472"/>
            <a:ext cx="2286000" cy="4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29" name="Google Shape;429;p56"/>
          <p:cNvSpPr txBox="1"/>
          <p:nvPr>
            <p:ph idx="7" type="body"/>
          </p:nvPr>
        </p:nvSpPr>
        <p:spPr>
          <a:xfrm>
            <a:off x="4571888" y="4156472"/>
            <a:ext cx="2286000" cy="4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30" name="Google Shape;430;p56"/>
          <p:cNvSpPr/>
          <p:nvPr>
            <p:ph idx="8" type="pic"/>
          </p:nvPr>
        </p:nvSpPr>
        <p:spPr>
          <a:xfrm>
            <a:off x="2285811" y="879475"/>
            <a:ext cx="2286000" cy="32769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6"/>
          <p:cNvSpPr txBox="1"/>
          <p:nvPr>
            <p:ph idx="9" type="body"/>
          </p:nvPr>
        </p:nvSpPr>
        <p:spPr>
          <a:xfrm>
            <a:off x="2285811" y="4156472"/>
            <a:ext cx="2286000" cy="4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 Thin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cxnSp>
        <p:nvCxnSpPr>
          <p:cNvPr id="432" name="Google Shape;432;p56"/>
          <p:cNvCxnSpPr/>
          <p:nvPr/>
        </p:nvCxnSpPr>
        <p:spPr>
          <a:xfrm>
            <a:off x="6857775" y="2119209"/>
            <a:ext cx="2286225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3" name="Google Shape;433;p56"/>
          <p:cNvCxnSpPr/>
          <p:nvPr/>
        </p:nvCxnSpPr>
        <p:spPr>
          <a:xfrm>
            <a:off x="6857775" y="3371937"/>
            <a:ext cx="2286225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" name="Google Shape;434;p56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5" name="Google Shape;435;p56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56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 layout 1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idx="1" type="body"/>
          </p:nvPr>
        </p:nvSpPr>
        <p:spPr>
          <a:xfrm>
            <a:off x="6443663" y="870347"/>
            <a:ext cx="2700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39" name="Google Shape;439;p57"/>
          <p:cNvSpPr txBox="1"/>
          <p:nvPr>
            <p:ph idx="2" type="body"/>
          </p:nvPr>
        </p:nvSpPr>
        <p:spPr>
          <a:xfrm>
            <a:off x="6443663" y="2135557"/>
            <a:ext cx="2700600" cy="123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40" name="Google Shape;440;p57"/>
          <p:cNvSpPr txBox="1"/>
          <p:nvPr>
            <p:ph idx="3" type="body"/>
          </p:nvPr>
        </p:nvSpPr>
        <p:spPr>
          <a:xfrm>
            <a:off x="6443663" y="3378568"/>
            <a:ext cx="2700600" cy="124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41" name="Google Shape;441;p57"/>
          <p:cNvSpPr txBox="1"/>
          <p:nvPr>
            <p:ph idx="4" type="body"/>
          </p:nvPr>
        </p:nvSpPr>
        <p:spPr>
          <a:xfrm>
            <a:off x="0" y="870347"/>
            <a:ext cx="2700600" cy="12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42" name="Google Shape;442;p57"/>
          <p:cNvSpPr txBox="1"/>
          <p:nvPr>
            <p:ph idx="5" type="body"/>
          </p:nvPr>
        </p:nvSpPr>
        <p:spPr>
          <a:xfrm>
            <a:off x="0" y="2135557"/>
            <a:ext cx="2700600" cy="1236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43" name="Google Shape;443;p57"/>
          <p:cNvSpPr txBox="1"/>
          <p:nvPr>
            <p:ph idx="6" type="body"/>
          </p:nvPr>
        </p:nvSpPr>
        <p:spPr>
          <a:xfrm>
            <a:off x="0" y="3378568"/>
            <a:ext cx="2700600" cy="124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44" name="Google Shape;444;p57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57"/>
          <p:cNvSpPr/>
          <p:nvPr>
            <p:ph idx="7" type="pic"/>
          </p:nvPr>
        </p:nvSpPr>
        <p:spPr>
          <a:xfrm>
            <a:off x="2700338" y="879475"/>
            <a:ext cx="3758100" cy="3744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46" name="Google Shape;446;p57"/>
          <p:cNvCxnSpPr/>
          <p:nvPr/>
        </p:nvCxnSpPr>
        <p:spPr>
          <a:xfrm>
            <a:off x="6443663" y="2119209"/>
            <a:ext cx="270033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7" name="Google Shape;447;p57"/>
          <p:cNvCxnSpPr/>
          <p:nvPr/>
        </p:nvCxnSpPr>
        <p:spPr>
          <a:xfrm>
            <a:off x="6443663" y="3371937"/>
            <a:ext cx="270033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8" name="Google Shape;448;p57"/>
          <p:cNvCxnSpPr/>
          <p:nvPr/>
        </p:nvCxnSpPr>
        <p:spPr>
          <a:xfrm>
            <a:off x="-2857" y="2119209"/>
            <a:ext cx="270033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57"/>
          <p:cNvCxnSpPr/>
          <p:nvPr/>
        </p:nvCxnSpPr>
        <p:spPr>
          <a:xfrm>
            <a:off x="-2857" y="3371937"/>
            <a:ext cx="270033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0" name="Google Shape;450;p57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1" name="Google Shape;451;p57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57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 layout 1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8"/>
          <p:cNvSpPr txBox="1"/>
          <p:nvPr>
            <p:ph idx="1" type="body"/>
          </p:nvPr>
        </p:nvSpPr>
        <p:spPr>
          <a:xfrm>
            <a:off x="3047996" y="1347787"/>
            <a:ext cx="3048000" cy="81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55" name="Google Shape;455;p58"/>
          <p:cNvSpPr txBox="1"/>
          <p:nvPr>
            <p:ph idx="2" type="body"/>
          </p:nvPr>
        </p:nvSpPr>
        <p:spPr>
          <a:xfrm>
            <a:off x="3047996" y="3805237"/>
            <a:ext cx="3048000" cy="81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56" name="Google Shape;456;p58"/>
          <p:cNvSpPr txBox="1"/>
          <p:nvPr>
            <p:ph idx="3" type="body"/>
          </p:nvPr>
        </p:nvSpPr>
        <p:spPr>
          <a:xfrm>
            <a:off x="3047996" y="2986087"/>
            <a:ext cx="3048000" cy="81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57" name="Google Shape;457;p58"/>
          <p:cNvSpPr txBox="1"/>
          <p:nvPr>
            <p:ph idx="4" type="body"/>
          </p:nvPr>
        </p:nvSpPr>
        <p:spPr>
          <a:xfrm>
            <a:off x="3047996" y="2166937"/>
            <a:ext cx="3048000" cy="819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58" name="Google Shape;458;p58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58"/>
          <p:cNvSpPr txBox="1"/>
          <p:nvPr>
            <p:ph idx="5" type="body"/>
          </p:nvPr>
        </p:nvSpPr>
        <p:spPr>
          <a:xfrm>
            <a:off x="-1" y="879475"/>
            <a:ext cx="9144000" cy="4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7000" spcFirstLastPara="1" rIns="540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Thin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60" name="Google Shape;460;p58"/>
          <p:cNvSpPr/>
          <p:nvPr>
            <p:ph idx="6" type="pic"/>
          </p:nvPr>
        </p:nvSpPr>
        <p:spPr>
          <a:xfrm>
            <a:off x="-1" y="1347788"/>
            <a:ext cx="3048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8"/>
          <p:cNvSpPr/>
          <p:nvPr>
            <p:ph idx="7" type="pic"/>
          </p:nvPr>
        </p:nvSpPr>
        <p:spPr>
          <a:xfrm>
            <a:off x="6096004" y="1347787"/>
            <a:ext cx="3048000" cy="3276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62" name="Google Shape;462;p58"/>
          <p:cNvCxnSpPr/>
          <p:nvPr/>
        </p:nvCxnSpPr>
        <p:spPr>
          <a:xfrm>
            <a:off x="3047996" y="2137497"/>
            <a:ext cx="3048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3" name="Google Shape;463;p58"/>
          <p:cNvCxnSpPr/>
          <p:nvPr/>
        </p:nvCxnSpPr>
        <p:spPr>
          <a:xfrm>
            <a:off x="3047996" y="2987889"/>
            <a:ext cx="3048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4" name="Google Shape;464;p58"/>
          <p:cNvCxnSpPr/>
          <p:nvPr/>
        </p:nvCxnSpPr>
        <p:spPr>
          <a:xfrm>
            <a:off x="3047996" y="3810849"/>
            <a:ext cx="3048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5" name="Google Shape;465;p58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6" name="Google Shape;466;p58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58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Cell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4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5" y="-5821"/>
            <a:ext cx="4281515" cy="328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custom layout 13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59"/>
          <p:cNvSpPr/>
          <p:nvPr>
            <p:ph idx="2" type="pic"/>
          </p:nvPr>
        </p:nvSpPr>
        <p:spPr>
          <a:xfrm>
            <a:off x="5039917" y="879475"/>
            <a:ext cx="4104000" cy="37449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9"/>
          <p:cNvSpPr txBox="1"/>
          <p:nvPr>
            <p:ph idx="1" type="body"/>
          </p:nvPr>
        </p:nvSpPr>
        <p:spPr>
          <a:xfrm>
            <a:off x="1" y="879475"/>
            <a:ext cx="2700300" cy="187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72" name="Google Shape;472;p59"/>
          <p:cNvSpPr txBox="1"/>
          <p:nvPr>
            <p:ph idx="3" type="body"/>
          </p:nvPr>
        </p:nvSpPr>
        <p:spPr>
          <a:xfrm>
            <a:off x="0" y="2752344"/>
            <a:ext cx="2700300" cy="187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73" name="Google Shape;473;p59"/>
          <p:cNvSpPr/>
          <p:nvPr>
            <p:ph idx="4" type="pic"/>
          </p:nvPr>
        </p:nvSpPr>
        <p:spPr>
          <a:xfrm>
            <a:off x="2700338" y="895692"/>
            <a:ext cx="2339700" cy="18558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59"/>
          <p:cNvSpPr/>
          <p:nvPr>
            <p:ph idx="5" type="pic"/>
          </p:nvPr>
        </p:nvSpPr>
        <p:spPr>
          <a:xfrm>
            <a:off x="2700338" y="2768544"/>
            <a:ext cx="2339700" cy="18558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59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6" name="Google Shape;476;p59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p59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5">
  <p:cSld name="custom layout 15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60"/>
          <p:cNvSpPr txBox="1"/>
          <p:nvPr>
            <p:ph idx="1" type="body"/>
          </p:nvPr>
        </p:nvSpPr>
        <p:spPr>
          <a:xfrm>
            <a:off x="1350169" y="879480"/>
            <a:ext cx="1350300" cy="12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81" name="Google Shape;481;p60"/>
          <p:cNvSpPr/>
          <p:nvPr>
            <p:ph idx="2" type="pic"/>
          </p:nvPr>
        </p:nvSpPr>
        <p:spPr>
          <a:xfrm>
            <a:off x="2700337" y="895696"/>
            <a:ext cx="3743400" cy="37287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60"/>
          <p:cNvSpPr txBox="1"/>
          <p:nvPr>
            <p:ph idx="3" type="body"/>
          </p:nvPr>
        </p:nvSpPr>
        <p:spPr>
          <a:xfrm>
            <a:off x="1" y="879480"/>
            <a:ext cx="1350300" cy="12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83" name="Google Shape;483;p60"/>
          <p:cNvSpPr txBox="1"/>
          <p:nvPr>
            <p:ph idx="4" type="body"/>
          </p:nvPr>
        </p:nvSpPr>
        <p:spPr>
          <a:xfrm>
            <a:off x="1350169" y="2127784"/>
            <a:ext cx="1350300" cy="12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84" name="Google Shape;484;p60"/>
          <p:cNvSpPr txBox="1"/>
          <p:nvPr>
            <p:ph idx="5" type="body"/>
          </p:nvPr>
        </p:nvSpPr>
        <p:spPr>
          <a:xfrm>
            <a:off x="1" y="2127785"/>
            <a:ext cx="1350300" cy="12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85" name="Google Shape;485;p60"/>
          <p:cNvSpPr txBox="1"/>
          <p:nvPr>
            <p:ph idx="6" type="body"/>
          </p:nvPr>
        </p:nvSpPr>
        <p:spPr>
          <a:xfrm>
            <a:off x="1350169" y="3376088"/>
            <a:ext cx="1350300" cy="12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86" name="Google Shape;486;p60"/>
          <p:cNvSpPr txBox="1"/>
          <p:nvPr>
            <p:ph idx="7" type="body"/>
          </p:nvPr>
        </p:nvSpPr>
        <p:spPr>
          <a:xfrm>
            <a:off x="1" y="3376089"/>
            <a:ext cx="1350300" cy="12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87" name="Google Shape;487;p60"/>
          <p:cNvSpPr txBox="1"/>
          <p:nvPr>
            <p:ph idx="8" type="body"/>
          </p:nvPr>
        </p:nvSpPr>
        <p:spPr>
          <a:xfrm>
            <a:off x="7793832" y="879476"/>
            <a:ext cx="13503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29A43"/>
              </a:buClr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29A43"/>
              </a:buClr>
              <a:buSzPts val="1200"/>
              <a:buChar char="•"/>
              <a:defRPr sz="12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9A43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9A43"/>
              </a:buClr>
              <a:buSzPts val="1800"/>
              <a:buChar char="•"/>
              <a:defRPr sz="1800">
                <a:solidFill>
                  <a:srgbClr val="000000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29A43"/>
              </a:buClr>
              <a:buSzPts val="1800"/>
              <a:buChar char="•"/>
              <a:defRPr sz="18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8" name="Google Shape;488;p60"/>
          <p:cNvSpPr txBox="1"/>
          <p:nvPr>
            <p:ph idx="9" type="body"/>
          </p:nvPr>
        </p:nvSpPr>
        <p:spPr>
          <a:xfrm>
            <a:off x="7793832" y="2763758"/>
            <a:ext cx="1350300" cy="18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8575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Font typeface="Libre Franklin"/>
              <a:buChar char="•"/>
              <a:defRPr sz="12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89" name="Google Shape;489;p60"/>
          <p:cNvSpPr txBox="1"/>
          <p:nvPr>
            <p:ph idx="13" type="body"/>
          </p:nvPr>
        </p:nvSpPr>
        <p:spPr>
          <a:xfrm>
            <a:off x="6443662" y="879476"/>
            <a:ext cx="1350300" cy="18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90" name="Google Shape;490;p60"/>
          <p:cNvSpPr txBox="1"/>
          <p:nvPr>
            <p:ph idx="14" type="body"/>
          </p:nvPr>
        </p:nvSpPr>
        <p:spPr>
          <a:xfrm>
            <a:off x="6443662" y="2763758"/>
            <a:ext cx="1350300" cy="186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Libre Franklin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91" name="Google Shape;491;p60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2" name="Google Shape;492;p60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60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6">
  <p:cSld name="custom layout 16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61"/>
          <p:cNvSpPr/>
          <p:nvPr>
            <p:ph idx="2" type="pic"/>
          </p:nvPr>
        </p:nvSpPr>
        <p:spPr>
          <a:xfrm>
            <a:off x="5962650" y="898538"/>
            <a:ext cx="3181387" cy="37449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61"/>
          <p:cNvSpPr txBox="1"/>
          <p:nvPr>
            <p:ph idx="1" type="body"/>
          </p:nvPr>
        </p:nvSpPr>
        <p:spPr>
          <a:xfrm>
            <a:off x="0" y="898538"/>
            <a:ext cx="4085222" cy="4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7000" spcFirstLastPara="1" rIns="54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Libre Franklin Medium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lt1"/>
                </a:solidFill>
              </a:defRPr>
            </a:lvl3pPr>
            <a:lvl4pPr indent="-3365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17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98" name="Google Shape;498;p61"/>
          <p:cNvSpPr txBox="1"/>
          <p:nvPr>
            <p:ph idx="3" type="body"/>
          </p:nvPr>
        </p:nvSpPr>
        <p:spPr>
          <a:xfrm>
            <a:off x="0" y="1364457"/>
            <a:ext cx="4081750" cy="3278981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9" name="Google Shape;499;p61"/>
          <p:cNvSpPr txBox="1"/>
          <p:nvPr>
            <p:ph idx="4" type="body"/>
          </p:nvPr>
        </p:nvSpPr>
        <p:spPr>
          <a:xfrm>
            <a:off x="4104252" y="898538"/>
            <a:ext cx="1856017" cy="1867522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 sz="1000"/>
            </a:lvl1pPr>
            <a:lvl2pPr indent="-2921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2pPr>
            <a:lvl3pPr indent="-2921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0" name="Google Shape;500;p61"/>
          <p:cNvSpPr txBox="1"/>
          <p:nvPr>
            <p:ph idx="5" type="body"/>
          </p:nvPr>
        </p:nvSpPr>
        <p:spPr>
          <a:xfrm>
            <a:off x="4104252" y="2788920"/>
            <a:ext cx="1856017" cy="1854518"/>
          </a:xfrm>
          <a:prstGeom prst="rect">
            <a:avLst/>
          </a:prstGeom>
          <a:solidFill>
            <a:srgbClr val="E1E3E1"/>
          </a:solidFill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00"/>
              <a:buNone/>
              <a:defRPr sz="1000"/>
            </a:lvl1pPr>
            <a:lvl2pPr indent="-2921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2pPr>
            <a:lvl3pPr indent="-2921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3pPr>
            <a:lvl4pPr indent="-2921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4pPr>
            <a:lvl5pPr indent="-2921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p61"/>
          <p:cNvSpPr txBox="1"/>
          <p:nvPr>
            <p:ph idx="12" type="sldNum"/>
          </p:nvPr>
        </p:nvSpPr>
        <p:spPr>
          <a:xfrm>
            <a:off x="338137" y="4744094"/>
            <a:ext cx="440339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2" name="Google Shape;502;p61"/>
          <p:cNvSpPr txBox="1"/>
          <p:nvPr>
            <p:ph idx="10" type="dt"/>
          </p:nvPr>
        </p:nvSpPr>
        <p:spPr>
          <a:xfrm>
            <a:off x="892775" y="4744094"/>
            <a:ext cx="905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61"/>
          <p:cNvSpPr txBox="1"/>
          <p:nvPr>
            <p:ph idx="11" type="ftr"/>
          </p:nvPr>
        </p:nvSpPr>
        <p:spPr>
          <a:xfrm>
            <a:off x="4998308" y="4744094"/>
            <a:ext cx="29161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5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6" y="-5821"/>
            <a:ext cx="4281512" cy="328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5" y="-5821"/>
            <a:ext cx="4281515" cy="328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7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6" y="-5821"/>
            <a:ext cx="4281513" cy="328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_Slide" showMasterSp="0">
  <p:cSld name="2_Title_Slide 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4862486" y="-5821"/>
            <a:ext cx="4281512" cy="328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9492"/>
            <a:ext cx="6410226" cy="329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295" y="4298592"/>
            <a:ext cx="1610399" cy="4960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640556" y="3581009"/>
            <a:ext cx="3829050" cy="29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640557" y="3896005"/>
            <a:ext cx="3037285" cy="24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3" type="body"/>
          </p:nvPr>
        </p:nvSpPr>
        <p:spPr>
          <a:xfrm>
            <a:off x="640557" y="4457228"/>
            <a:ext cx="3037285" cy="290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body"/>
          </p:nvPr>
        </p:nvSpPr>
        <p:spPr>
          <a:xfrm>
            <a:off x="640557" y="2310299"/>
            <a:ext cx="4867734" cy="526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640556" y="770936"/>
            <a:ext cx="5322093" cy="14153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338138" y="889824"/>
            <a:ext cx="8452247" cy="37532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95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95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9562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9562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" name="Google Shape;28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83544" y="4733778"/>
            <a:ext cx="928177" cy="28587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13">
          <p15:clr>
            <a:srgbClr val="F26B43"/>
          </p15:clr>
        </p15:guide>
        <p15:guide id="4" pos="5537">
          <p15:clr>
            <a:srgbClr val="F26B43"/>
          </p15:clr>
        </p15:guide>
        <p15:guide id="5" orient="horz" pos="170">
          <p15:clr>
            <a:srgbClr val="F26B43"/>
          </p15:clr>
        </p15:guide>
        <p15:guide id="6" orient="horz" pos="2925">
          <p15:clr>
            <a:srgbClr val="F26B43"/>
          </p15:clr>
        </p15:guide>
        <p15:guide id="7" pos="1988">
          <p15:clr>
            <a:srgbClr val="F26B43"/>
          </p15:clr>
        </p15:guide>
        <p15:guide id="8" pos="3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open-bio.org/events/bosc-2025/ismb-collaborationfest-2025/#:~:text=3.%20Enhancing%20Protein%20Kn%5B%E2%80%A6%5D0Community%20Literature%20Submissions" TargetMode="External"/><Relationship Id="rId4" Type="http://schemas.openxmlformats.org/officeDocument/2006/relationships/hyperlink" Target="https://github.com/anphan0828/ISMB_CollaborationFest_EBI" TargetMode="External"/><Relationship Id="rId5" Type="http://schemas.openxmlformats.org/officeDocument/2006/relationships/hyperlink" Target="https://github.com/anphan0828/ISMB_CollaborationFest_EBI" TargetMode="External"/><Relationship Id="rId6" Type="http://schemas.openxmlformats.org/officeDocument/2006/relationships/hyperlink" Target="https://docs.google.com/spreadsheets/d/1USyUtVgPEH8Ya8GGlfr7Ywup2DRApgSd_BgDz5R1Kjs/edit?usp=sharing" TargetMode="External"/><Relationship Id="rId7" Type="http://schemas.openxmlformats.org/officeDocument/2006/relationships/hyperlink" Target="https://drive.google.com/drive/folders/1d54-zTtTH1fPWtjEOv8rfVEKeKiXmQq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geneontology.or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eneontology.org/docs/go-annotations/" TargetMode="External"/><Relationship Id="rId4" Type="http://schemas.openxmlformats.org/officeDocument/2006/relationships/hyperlink" Target="https://wiki.geneontology.org/Annotation_guidelines" TargetMode="External"/><Relationship Id="rId9" Type="http://schemas.openxmlformats.org/officeDocument/2006/relationships/hyperlink" Target="https://github.com/geneontology/go-ontology/issues" TargetMode="External"/><Relationship Id="rId5" Type="http://schemas.openxmlformats.org/officeDocument/2006/relationships/hyperlink" Target="https://docs.google.com/document/d/1bqCxx7QUblrc9q4PIynbJzoCXv248UWBxJa7fguJyXs/edit#heading=h.pwxacfdlynjn" TargetMode="External"/><Relationship Id="rId6" Type="http://schemas.openxmlformats.org/officeDocument/2006/relationships/hyperlink" Target="https://docs.google.com/presentation/d/15fDBhmO54zSJms25aV5nX3kgSwsHMnWgdSuPdo-ukyw/edit#slide=id.gf4888089cb_0_59" TargetMode="External"/><Relationship Id="rId7" Type="http://schemas.openxmlformats.org/officeDocument/2006/relationships/hyperlink" Target="https://geneontology.org/docs/guide-go-evidence-codes/" TargetMode="External"/><Relationship Id="rId8" Type="http://schemas.openxmlformats.org/officeDocument/2006/relationships/hyperlink" Target="https://wiki.geneontology.org/New_member_onboarding#Checklist_for_all_Gene_Ontology_Consortium_Members_and_Contributo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"/>
          <p:cNvSpPr txBox="1"/>
          <p:nvPr/>
        </p:nvSpPr>
        <p:spPr>
          <a:xfrm>
            <a:off x="640555" y="770936"/>
            <a:ext cx="6374393" cy="14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9A43"/>
              </a:buClr>
              <a:buSzPts val="1650"/>
              <a:buFont typeface="Arial"/>
              <a:buNone/>
            </a:pPr>
            <a:r>
              <a:rPr b="1" i="0" lang="en-GB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ISMB Collaboration Fest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"/>
          <p:cNvSpPr txBox="1"/>
          <p:nvPr/>
        </p:nvSpPr>
        <p:spPr>
          <a:xfrm>
            <a:off x="640557" y="2310298"/>
            <a:ext cx="7916590" cy="956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Enhancing Protein Knowledge Curation using Gene Ontology Annotations and Large Language Models for Community Literature Submissions</a:t>
            </a:r>
            <a:endParaRPr/>
          </a:p>
        </p:txBody>
      </p:sp>
      <p:sp>
        <p:nvSpPr>
          <p:cNvPr id="511" name="Google Shape;511;p1"/>
          <p:cNvSpPr txBox="1"/>
          <p:nvPr/>
        </p:nvSpPr>
        <p:spPr>
          <a:xfrm>
            <a:off x="640556" y="3581009"/>
            <a:ext cx="3829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Yvonne C. Lu</a:t>
            </a:r>
            <a:r>
              <a:rPr b="1" lang="en-GB" sz="1800">
                <a:solidFill>
                  <a:schemeClr val="dk2"/>
                </a:solidFill>
              </a:rPr>
              <a:t>s</a:t>
            </a:r>
            <a:r>
              <a:rPr b="1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"/>
          <p:cNvSpPr txBox="1"/>
          <p:nvPr/>
        </p:nvSpPr>
        <p:spPr>
          <a:xfrm>
            <a:off x="640557" y="3896005"/>
            <a:ext cx="30372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PhD, Senior Scientific Database Curator, UniProt, EMBL-EBI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"/>
          <p:cNvSpPr txBox="1"/>
          <p:nvPr/>
        </p:nvSpPr>
        <p:spPr>
          <a:xfrm>
            <a:off x="640557" y="4457228"/>
            <a:ext cx="3037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 July 2025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"/>
          <p:cNvSpPr txBox="1"/>
          <p:nvPr>
            <p:ph type="title"/>
          </p:nvPr>
        </p:nvSpPr>
        <p:spPr>
          <a:xfrm>
            <a:off x="338138" y="273844"/>
            <a:ext cx="889158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Arial"/>
              <a:buNone/>
            </a:pPr>
            <a:r>
              <a:rPr lang="en-GB" sz="2400"/>
              <a:t>Extract experimental data from community submissions</a:t>
            </a:r>
            <a:endParaRPr b="1" i="0" sz="24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"/>
          <p:cNvSpPr txBox="1"/>
          <p:nvPr>
            <p:ph idx="1" type="body"/>
          </p:nvPr>
        </p:nvSpPr>
        <p:spPr>
          <a:xfrm>
            <a:off x="338138" y="966024"/>
            <a:ext cx="8452247" cy="37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6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 here: ISMB CollaborationFest 2025 - Open Bioinformatics Foundation</a:t>
            </a:r>
            <a:endParaRPr sz="1600">
              <a:solidFill>
                <a:schemeClr val="dk1"/>
              </a:solidFill>
            </a:endParaRPr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i="0" lang="en-GB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repository for </a:t>
            </a:r>
            <a:r>
              <a:rPr i="0" lang="en-GB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 Ontology Annotations exercise:</a:t>
            </a:r>
            <a:endParaRPr/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 i="0" u="sng" strike="noStrike">
              <a:solidFill>
                <a:srgbClr val="008AFF"/>
              </a:solidFill>
              <a:latin typeface="Lora"/>
              <a:ea typeface="Lora"/>
              <a:cs typeface="Lora"/>
              <a:sym typeface="Lora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i="0" lang="en-GB" u="sng" strike="noStrike">
                <a:solidFill>
                  <a:srgbClr val="008AFF"/>
                </a:solidFill>
                <a:latin typeface="Lora"/>
                <a:ea typeface="Lora"/>
                <a:cs typeface="Lora"/>
                <a:sym typeface="Lo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https://github.com/anphan0828/ISMB_CollaborationFest_EBI</a:t>
            </a:r>
            <a:endParaRPr/>
          </a:p>
          <a:p>
            <a:pPr indent="-184150" lvl="0" marL="495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Objective: Extract experimental evidence from scientific literature for proteins:</a:t>
            </a:r>
            <a:endParaRPr/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85750" lvl="0" marL="495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GO annotation manually or with LLMs</a:t>
            </a:r>
            <a:endParaRPr/>
          </a:p>
          <a:p>
            <a:pPr indent="-285750" lvl="0" marL="495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UniProt line-type style annotation extraction from literature</a:t>
            </a:r>
            <a:endParaRPr/>
          </a:p>
          <a:p>
            <a:pPr indent="-285750" lvl="0" marL="495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Text-style summaries of literature </a:t>
            </a:r>
            <a:endParaRPr/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0" i="0" lang="en-GB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The dataset can be found </a:t>
            </a:r>
            <a:r>
              <a:rPr b="0" i="0" lang="en-GB" u="sng">
                <a:solidFill>
                  <a:srgbClr val="0969DA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Results: Spreadsheet or word file here: </a:t>
            </a:r>
            <a:r>
              <a:rPr lang="en-GB" sz="1800" u="sng">
                <a:solidFill>
                  <a:srgbClr val="467886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Results_CollaborationFest_GOA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2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524" name="Google Shape;5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4328"/>
            <a:ext cx="4328482" cy="215054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400"/>
              <a:t>Community Submissions to UniProt</a:t>
            </a:r>
            <a:endParaRPr sz="2400"/>
          </a:p>
        </p:txBody>
      </p:sp>
      <p:pic>
        <p:nvPicPr>
          <p:cNvPr descr="A screenshot of a computer screen&#10;&#10;Description automatically generated" id="526" name="Google Shape;5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3845" y="2117035"/>
            <a:ext cx="5949490" cy="247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"/>
          <p:cNvSpPr txBox="1"/>
          <p:nvPr/>
        </p:nvSpPr>
        <p:spPr>
          <a:xfrm>
            <a:off x="4740965" y="1292087"/>
            <a:ext cx="35092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Submitted by UniProt community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Publications not yet curated in UniProt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400"/>
              <a:t>Why using Gene Ontology (GO)</a:t>
            </a:r>
            <a:endParaRPr sz="2400"/>
          </a:p>
        </p:txBody>
      </p:sp>
      <p:sp>
        <p:nvSpPr>
          <p:cNvPr id="533" name="Google Shape;533;p4"/>
          <p:cNvSpPr txBox="1"/>
          <p:nvPr/>
        </p:nvSpPr>
        <p:spPr>
          <a:xfrm>
            <a:off x="338138" y="1065142"/>
            <a:ext cx="8761228" cy="2584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world’s largest resource on gene functions (</a:t>
            </a:r>
            <a:r>
              <a:rPr b="0" i="0" lang="en-GB" sz="1600" u="sng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http://geneontology.org/</a:t>
            </a:r>
            <a:r>
              <a:rPr b="0" i="0" lang="en-GB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Built for a specific purpose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Aims to capture biological knowledge and to describe attributes of gene products: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Char char="•"/>
            </a:pPr>
            <a:r>
              <a:rPr b="0" i="0" lang="en-GB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a species agnostic manner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Char char="•"/>
            </a:pPr>
            <a:r>
              <a:rPr b="0" i="0" lang="en-GB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 language interpretable by humans and machines (ontologies)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Char char="•"/>
            </a:pPr>
            <a:r>
              <a:rPr b="0" i="0" lang="en-GB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Provide a resource for analysis of large-scale datasets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Char char="•"/>
            </a:pPr>
            <a:r>
              <a:rPr b="0" i="0" lang="en-GB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Freely available</a:t>
            </a:r>
            <a:endParaRPr/>
          </a:p>
          <a:p>
            <a:pPr indent="0" lvl="0" marL="127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"/>
          <p:cNvSpPr txBox="1"/>
          <p:nvPr>
            <p:ph type="title"/>
          </p:nvPr>
        </p:nvSpPr>
        <p:spPr>
          <a:xfrm>
            <a:off x="338138" y="273844"/>
            <a:ext cx="8452247" cy="518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i="0" lang="en-GB" sz="2400" u="none" strike="noStrike">
                <a:solidFill>
                  <a:srgbClr val="000000"/>
                </a:solidFill>
              </a:rPr>
              <a:t>GO annotation workflow: support by LLMs</a:t>
            </a:r>
            <a:endParaRPr sz="2400"/>
          </a:p>
        </p:txBody>
      </p:sp>
      <p:pic>
        <p:nvPicPr>
          <p:cNvPr id="539" name="Google Shape;5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82" y="922639"/>
            <a:ext cx="8894835" cy="3298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GB"/>
              <a:t>Finding and selecting terms in QuickGO</a:t>
            </a:r>
            <a:endParaRPr/>
          </a:p>
        </p:txBody>
      </p:sp>
      <p:sp>
        <p:nvSpPr>
          <p:cNvPr id="545" name="Google Shape;545;p6"/>
          <p:cNvSpPr txBox="1"/>
          <p:nvPr>
            <p:ph idx="1" type="body"/>
          </p:nvPr>
        </p:nvSpPr>
        <p:spPr>
          <a:xfrm>
            <a:off x="533400" y="914400"/>
            <a:ext cx="815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GB"/>
              <a:t>Ontology browsers (e.g. QuickGO, AmiGO) enable term browsing</a:t>
            </a:r>
            <a:endParaRPr/>
          </a:p>
          <a:p>
            <a:pPr indent="-3683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GB"/>
              <a:t>Look at existing annotations, including orthologs or related genes – what have other curators annotated to</a:t>
            </a:r>
            <a:endParaRPr/>
          </a:p>
        </p:txBody>
      </p:sp>
      <p:sp>
        <p:nvSpPr>
          <p:cNvPr id="546" name="Google Shape;54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blue and white website&#10;&#10;Description automatically generated" id="547" name="Google Shape;5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212" y="1928418"/>
            <a:ext cx="7727576" cy="236368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"/>
          <p:cNvSpPr txBox="1"/>
          <p:nvPr/>
        </p:nvSpPr>
        <p:spPr>
          <a:xfrm>
            <a:off x="708212" y="4378897"/>
            <a:ext cx="27142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https://www.ebi.ac.uk/QuickGO/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"/>
          <p:cNvSpPr txBox="1"/>
          <p:nvPr>
            <p:ph type="title"/>
          </p:nvPr>
        </p:nvSpPr>
        <p:spPr>
          <a:xfrm>
            <a:off x="197223" y="192882"/>
            <a:ext cx="195262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554" name="Google Shape;554;p7"/>
          <p:cNvSpPr txBox="1"/>
          <p:nvPr>
            <p:ph idx="1" type="body"/>
          </p:nvPr>
        </p:nvSpPr>
        <p:spPr>
          <a:xfrm>
            <a:off x="197223" y="589524"/>
            <a:ext cx="9105484" cy="4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8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b="1" lang="en-GB" sz="1200"/>
              <a:t>GO website documentation</a:t>
            </a:r>
            <a:endParaRPr/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GB" sz="1200"/>
              <a:t>https://geneontology.org/search.html</a:t>
            </a:r>
            <a:endParaRPr/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GB" sz="1200"/>
              <a:t>Introduction to GO annotations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https://geneontology.org/docs/go-annotations/</a:t>
            </a:r>
            <a:endParaRPr sz="1200"/>
          </a:p>
          <a:p>
            <a:pPr indent="0" lvl="0" marL="88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b="1" lang="en-GB" sz="1200"/>
              <a:t>Annotation guidelines (primarily aimed at curators)</a:t>
            </a:r>
            <a:endParaRPr/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https://wiki.geneontology.org/Annotation_guidelines</a:t>
            </a:r>
            <a:endParaRPr sz="1200"/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GB" sz="1200"/>
              <a:t>Specific curation guides E.g.</a:t>
            </a:r>
            <a:endParaRPr/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200"/>
              <a:t>Transcription factors </a:t>
            </a:r>
            <a:r>
              <a:rPr lang="en-GB" sz="1200" u="sng">
                <a:solidFill>
                  <a:schemeClr val="hlink"/>
                </a:solidFill>
                <a:hlinkClick r:id="rId5"/>
              </a:rPr>
              <a:t>https://docs.google.com/document/d/1bqCxx7QUblrc9q4PIynbJzoCXv248UWBxJa7fguJyXs/edit#heading=h.pwxacfdlynjn</a:t>
            </a:r>
            <a:endParaRPr sz="1200"/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200"/>
              <a:t>Chromatin remodeling </a:t>
            </a:r>
            <a:r>
              <a:rPr lang="en-GB" sz="1200" u="sng">
                <a:solidFill>
                  <a:schemeClr val="hlink"/>
                </a:solidFill>
                <a:hlinkClick r:id="rId6"/>
              </a:rPr>
              <a:t>https://docs.google.com/presentation/d/15fDBhmO54zSJms25aV5nX3kgSwsHMnWgdSuPdo-ukyw/edit#slide=id.gf4888089cb_0_59</a:t>
            </a:r>
            <a:endParaRPr sz="1200"/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200"/>
              <a:t>Signaling https://docs.google.com/document/d/1ukxL3vKfLbV4NAiGSeGg3EbpLKijfXXOr0npHeUYLI4/edit#heading=h.9ixhtvdrf3ju</a:t>
            </a:r>
            <a:endParaRPr/>
          </a:p>
          <a:p>
            <a:pPr indent="-3365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-GB" sz="1200"/>
              <a:t>Evidence codes: </a:t>
            </a:r>
            <a:r>
              <a:rPr lang="en-GB" sz="1200" u="sng">
                <a:solidFill>
                  <a:schemeClr val="hlink"/>
                </a:solidFill>
                <a:hlinkClick r:id="rId7"/>
              </a:rPr>
              <a:t>https://geneontology.org/docs/guide-go-evidence-codes/</a:t>
            </a:r>
            <a:endParaRPr sz="1200"/>
          </a:p>
          <a:p>
            <a:pPr indent="0" lvl="1" marL="7143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</a:pPr>
            <a:r>
              <a:rPr b="1" lang="en-GB" sz="1200"/>
              <a:t> Github: </a:t>
            </a:r>
            <a:endParaRPr/>
          </a:p>
          <a:p>
            <a:pPr indent="-285750" lvl="2" marL="81438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200"/>
              <a:t>Onboarding: </a:t>
            </a:r>
            <a:r>
              <a:rPr lang="en-GB" sz="1200" u="sng">
                <a:solidFill>
                  <a:schemeClr val="hlink"/>
                </a:solidFill>
                <a:hlinkClick r:id="rId8"/>
              </a:rPr>
              <a:t>https://wiki.geneontology.org/New_member_onboarding#Checklist_for_all_Gene_Ontology_Consortium_Members_and_Contributors</a:t>
            </a:r>
            <a:endParaRPr sz="1200"/>
          </a:p>
          <a:p>
            <a:pPr indent="-285750" lvl="2" marL="81438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200"/>
              <a:t>Ontology: </a:t>
            </a:r>
            <a:r>
              <a:rPr lang="en-GB" sz="1200" u="sng">
                <a:solidFill>
                  <a:schemeClr val="hlink"/>
                </a:solidFill>
                <a:hlinkClick r:id="rId9"/>
              </a:rPr>
              <a:t>https://github.com/geneontology/go-ontology/issues</a:t>
            </a:r>
            <a:endParaRPr sz="1200"/>
          </a:p>
          <a:p>
            <a:pPr indent="-285750" lvl="2" marL="814387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200"/>
              <a:t>Annotation: https://github.com/geneontology/go-annotation/issues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1200"/>
          </a:p>
        </p:txBody>
      </p:sp>
      <p:sp>
        <p:nvSpPr>
          <p:cNvPr id="555" name="Google Shape;55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EMBL template">
      <a:dk1>
        <a:srgbClr val="000000"/>
      </a:dk1>
      <a:lt1>
        <a:srgbClr val="FFFFFF"/>
      </a:lt1>
      <a:dk2>
        <a:srgbClr val="007B53"/>
      </a:dk2>
      <a:lt2>
        <a:srgbClr val="707372"/>
      </a:lt2>
      <a:accent1>
        <a:srgbClr val="18974C"/>
      </a:accent1>
      <a:accent2>
        <a:srgbClr val="A1BE1F"/>
      </a:accent2>
      <a:accent3>
        <a:srgbClr val="F49E17"/>
      </a:accent3>
      <a:accent4>
        <a:srgbClr val="F4C61F"/>
      </a:accent4>
      <a:accent5>
        <a:srgbClr val="D41645"/>
      </a:accent5>
      <a:accent6>
        <a:srgbClr val="3B6FB6"/>
      </a:accent6>
      <a:hlink>
        <a:srgbClr val="2A57A3"/>
      </a:hlink>
      <a:folHlink>
        <a:srgbClr val="7345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Yvonne Lussi</dc:creator>
</cp:coreProperties>
</file>